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36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F1174-6444-87DA-5271-0B744F8BD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9789DC-E928-92E3-5757-1E5C97872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E54A42-3D87-0E8F-457D-9D5E2C87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64D-A38D-47FF-94EC-2500F544CBC4}" type="datetimeFigureOut">
              <a:rPr lang="de-DE" smtClean="0"/>
              <a:t>14.02.2025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5DDE23-CDCF-B433-4864-68ACC81F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017A10-018A-B4F4-D892-47872C8A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782A-006D-4A6B-AA66-88A3FD980E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52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E2027-99D4-3C97-144C-EFD56B6E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E9B96FF-28A6-49C7-D81F-BE31907C8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624CF6-FBB6-05DE-821B-DD171F44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64D-A38D-47FF-94EC-2500F544CBC4}" type="datetimeFigureOut">
              <a:rPr lang="de-DE" smtClean="0"/>
              <a:t>14.02.2025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3BE383-C92D-B9DF-A5B5-0CC4E762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E2B55D-660F-147F-0AE4-FFED548E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782A-006D-4A6B-AA66-88A3FD980E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3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F7DFEE9-61B7-251D-DAD5-F967830DDF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423B48F-60FD-8DFD-BBD5-B40E2CBFA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849499-4975-6818-A884-DFF60144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64D-A38D-47FF-94EC-2500F544CBC4}" type="datetimeFigureOut">
              <a:rPr lang="de-DE" smtClean="0"/>
              <a:t>14.02.2025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BBFA55-6FBE-F6FC-F950-AD8FD01BD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9803B3-7286-8482-9971-50BE98D7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782A-006D-4A6B-AA66-88A3FD980E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13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E5C80-A20A-661D-9F88-522D77FB7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183AD9-8CC5-1A8D-3275-2B85545B5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29156B-5746-3E02-E118-AAE1E9E3B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64D-A38D-47FF-94EC-2500F544CBC4}" type="datetimeFigureOut">
              <a:rPr lang="de-DE" smtClean="0"/>
              <a:t>14.02.2025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DF1708-5352-0140-CEE9-C4F75F70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E3070B-D47D-BB54-A882-54864490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782A-006D-4A6B-AA66-88A3FD980E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9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4F95BB-8D45-9088-8AFD-71032B76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30943D-D5F1-C4D6-BBA5-70EDF2630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A62DF9-23B7-C0A1-B70F-0300D044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64D-A38D-47FF-94EC-2500F544CBC4}" type="datetimeFigureOut">
              <a:rPr lang="de-DE" smtClean="0"/>
              <a:t>14.02.2025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BC88AA-91A7-5426-E3C2-772323D1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434640-FDF5-14DE-01E1-C6A8C9A0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782A-006D-4A6B-AA66-88A3FD980E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94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E3A78-70F6-9E85-B3A9-6E43A8FC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56DD2A-EEC8-954F-CD2E-149FABB59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CD3A9A-D6ED-2213-0050-5C41C5E3C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2AB2DE-5FDA-E2A8-C8EE-D32A2B98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64D-A38D-47FF-94EC-2500F544CBC4}" type="datetimeFigureOut">
              <a:rPr lang="de-DE" smtClean="0"/>
              <a:t>14.02.2025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89740E-4963-30E5-49D9-A8B78D93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F5A4AB-5EE8-DE06-70A2-25274596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782A-006D-4A6B-AA66-88A3FD980E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88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F763B-FC2B-C863-CCD3-18062FF4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034F91-D9DE-F128-6DA9-D681850C2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1188B7-9133-BA32-5E4F-8FFEF7E45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80B5B3-E73A-4977-D8AC-79F5A2292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3100655-9012-B098-9CF8-FB344516A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0990B1-D0D5-8F64-A935-C2DF3A96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64D-A38D-47FF-94EC-2500F544CBC4}" type="datetimeFigureOut">
              <a:rPr lang="de-DE" smtClean="0"/>
              <a:t>14.02.2025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532BD7C-5121-38B8-035B-4EB4F3D0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5614C76-242B-E1B9-ABFA-E687409C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782A-006D-4A6B-AA66-88A3FD980E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86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C3434-A14A-0162-4B95-C0F64D66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E9761A-7EC7-033A-2517-05953EC3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64D-A38D-47FF-94EC-2500F544CBC4}" type="datetimeFigureOut">
              <a:rPr lang="de-DE" smtClean="0"/>
              <a:t>14.02.2025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F1F999-CA6A-7EE0-6CEB-CFF1911F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A4D91D-49DB-CC22-3EF4-7E1BEC2A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782A-006D-4A6B-AA66-88A3FD980E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56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AC3C55-1C8C-2058-56BD-568AB8BB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64D-A38D-47FF-94EC-2500F544CBC4}" type="datetimeFigureOut">
              <a:rPr lang="de-DE" smtClean="0"/>
              <a:t>14.02.2025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8FC75B-815E-1C9B-B188-9C5753D3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5FB548-25B1-4784-109E-4A158CA8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782A-006D-4A6B-AA66-88A3FD980E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61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3CE94-979A-84EB-B1E6-ED42E964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954EC0-68E2-FEDF-3505-CE6B9B60E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357D90-8FC4-AB0D-CDE4-9B6F84E02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420598-8BF0-C449-3717-DB29F4FA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64D-A38D-47FF-94EC-2500F544CBC4}" type="datetimeFigureOut">
              <a:rPr lang="de-DE" smtClean="0"/>
              <a:t>14.02.2025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F5806B-19C3-A571-B9C4-D0AC3841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6FDFA6-8199-C7F1-AD4F-89C7C43F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782A-006D-4A6B-AA66-88A3FD980E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05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B4CA7-2E4A-4F2B-02AB-871B6175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93D46BC-0E88-6E60-5B3E-FFCBD5D5F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F871D6-6CED-3500-7610-57C907EA2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4B8CB4-1F43-6945-F543-B781BE4D6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64D-A38D-47FF-94EC-2500F544CBC4}" type="datetimeFigureOut">
              <a:rPr lang="de-DE" smtClean="0"/>
              <a:t>14.02.2025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E2E0CD-2EEB-8720-CE54-0C758568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EEFA04-ECA2-23FE-BED1-620899A4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782A-006D-4A6B-AA66-88A3FD980E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15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884B7B1-098A-1F50-1833-D9A166F0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7A37C6-2DF1-E0F8-1802-2336E0FE2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DD97EA-95F7-2620-5127-CF3BD3D9E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98D64D-A38D-47FF-94EC-2500F544CBC4}" type="datetimeFigureOut">
              <a:rPr lang="de-DE" smtClean="0"/>
              <a:t>14.02.2025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F53EC3-20BD-D5D5-B5E7-EE6BC9876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03496-76BB-9D92-7FC4-DCD3D50EC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22782A-006D-4A6B-AA66-88A3FD980E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43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-20241011-WA0032">
            <a:hlinkClick r:id="" action="ppaction://media"/>
            <a:extLst>
              <a:ext uri="{FF2B5EF4-FFF2-40B4-BE49-F238E27FC236}">
                <a16:creationId xmlns:a16="http://schemas.microsoft.com/office/drawing/2014/main" id="{4375BD2C-E8E8-1D7E-F34B-278664C02A4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31230" y="0"/>
            <a:ext cx="3856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Mister Winehead</dc:creator>
  <cp:lastModifiedBy>Mister Winehead</cp:lastModifiedBy>
  <cp:revision>1</cp:revision>
  <dcterms:created xsi:type="dcterms:W3CDTF">2025-02-14T14:38:03Z</dcterms:created>
  <dcterms:modified xsi:type="dcterms:W3CDTF">2025-02-14T14:42:50Z</dcterms:modified>
</cp:coreProperties>
</file>